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3"/>
  </p:sldMasterIdLst>
  <p:sldIdLst>
    <p:sldId id="279" r:id="rId4"/>
    <p:sldId id="277" r:id="rId5"/>
    <p:sldId id="259" r:id="rId6"/>
    <p:sldId id="282" r:id="rId7"/>
    <p:sldId id="274" r:id="rId8"/>
    <p:sldId id="275" r:id="rId9"/>
    <p:sldId id="283" r:id="rId10"/>
    <p:sldId id="276" r:id="rId11"/>
    <p:sldId id="263" r:id="rId12"/>
  </p:sldIdLst>
  <p:sldSz cx="9906000" cy="6858000" type="A4"/>
  <p:notesSz cx="6797675" cy="9926638"/>
  <p:embeddedFontLst>
    <p:embeddedFont>
      <p:font typeface="Gill Sans MT" panose="020B0502020104020203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287"/>
    <a:srgbClr val="4A2B72"/>
    <a:srgbClr val="4F4345"/>
    <a:srgbClr val="B32529"/>
    <a:srgbClr val="032D5A"/>
    <a:srgbClr val="E62232"/>
    <a:srgbClr val="EF3548"/>
    <a:srgbClr val="F47340"/>
    <a:srgbClr val="28A958"/>
    <a:srgbClr val="24B4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A86617-377B-4745-8966-D8019CCE99D9}" v="838" dt="2025-04-11T09:04:53.4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8"/>
    <p:restoredTop sz="96327"/>
  </p:normalViewPr>
  <p:slideViewPr>
    <p:cSldViewPr snapToGrid="0">
      <p:cViewPr varScale="1">
        <p:scale>
          <a:sx n="63" d="100"/>
          <a:sy n="63" d="100"/>
        </p:scale>
        <p:origin x="14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3.fntdata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2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wona Sawicka" userId="dc130775-2807-41ce-b139-01ebd33ef1e5" providerId="ADAL" clId="{7DA86617-377B-4745-8966-D8019CCE99D9}"/>
    <pc:docChg chg="undo custSel addSld delSld modSld sldOrd">
      <pc:chgData name="Iwona Sawicka" userId="dc130775-2807-41ce-b139-01ebd33ef1e5" providerId="ADAL" clId="{7DA86617-377B-4745-8966-D8019CCE99D9}" dt="2025-04-11T09:04:53.403" v="4068"/>
      <pc:docMkLst>
        <pc:docMk/>
      </pc:docMkLst>
      <pc:sldChg chg="modSp del mod">
        <pc:chgData name="Iwona Sawicka" userId="dc130775-2807-41ce-b139-01ebd33ef1e5" providerId="ADAL" clId="{7DA86617-377B-4745-8966-D8019CCE99D9}" dt="2025-04-11T07:42:57.776" v="2630" actId="2696"/>
        <pc:sldMkLst>
          <pc:docMk/>
          <pc:sldMk cId="148115323" sldId="257"/>
        </pc:sldMkLst>
        <pc:graphicFrameChg chg="mod modGraphic">
          <ac:chgData name="Iwona Sawicka" userId="dc130775-2807-41ce-b139-01ebd33ef1e5" providerId="ADAL" clId="{7DA86617-377B-4745-8966-D8019CCE99D9}" dt="2025-04-11T07:10:59.598" v="2384" actId="20577"/>
          <ac:graphicFrameMkLst>
            <pc:docMk/>
            <pc:sldMk cId="148115323" sldId="257"/>
            <ac:graphicFrameMk id="4" creationId="{8552EA66-5670-55EF-F846-E48F66D90589}"/>
          </ac:graphicFrameMkLst>
        </pc:graphicFrameChg>
        <pc:picChg chg="mod">
          <ac:chgData name="Iwona Sawicka" userId="dc130775-2807-41ce-b139-01ebd33ef1e5" providerId="ADAL" clId="{7DA86617-377B-4745-8966-D8019CCE99D9}" dt="2025-04-11T07:18:52.014" v="2428" actId="692"/>
          <ac:picMkLst>
            <pc:docMk/>
            <pc:sldMk cId="148115323" sldId="257"/>
            <ac:picMk id="9" creationId="{8FC83BCA-869F-64D1-0BB6-0871FBDA4A4A}"/>
          </ac:picMkLst>
        </pc:picChg>
      </pc:sldChg>
      <pc:sldChg chg="add del">
        <pc:chgData name="Iwona Sawicka" userId="dc130775-2807-41ce-b139-01ebd33ef1e5" providerId="ADAL" clId="{7DA86617-377B-4745-8966-D8019CCE99D9}" dt="2025-04-11T07:45:18.017" v="2640" actId="2696"/>
        <pc:sldMkLst>
          <pc:docMk/>
          <pc:sldMk cId="1330124982" sldId="257"/>
        </pc:sldMkLst>
      </pc:sldChg>
      <pc:sldChg chg="add del">
        <pc:chgData name="Iwona Sawicka" userId="dc130775-2807-41ce-b139-01ebd33ef1e5" providerId="ADAL" clId="{7DA86617-377B-4745-8966-D8019CCE99D9}" dt="2025-04-11T07:43:55.833" v="2634" actId="2696"/>
        <pc:sldMkLst>
          <pc:docMk/>
          <pc:sldMk cId="2018170623" sldId="257"/>
        </pc:sldMkLst>
      </pc:sldChg>
      <pc:sldChg chg="addSp delSp modSp mod">
        <pc:chgData name="Iwona Sawicka" userId="dc130775-2807-41ce-b139-01ebd33ef1e5" providerId="ADAL" clId="{7DA86617-377B-4745-8966-D8019CCE99D9}" dt="2025-04-11T08:59:41.428" v="4013" actId="14100"/>
        <pc:sldMkLst>
          <pc:docMk/>
          <pc:sldMk cId="1431761847" sldId="259"/>
        </pc:sldMkLst>
        <pc:graphicFrameChg chg="add del mod modGraphic">
          <ac:chgData name="Iwona Sawicka" userId="dc130775-2807-41ce-b139-01ebd33ef1e5" providerId="ADAL" clId="{7DA86617-377B-4745-8966-D8019CCE99D9}" dt="2025-04-11T08:59:41.428" v="4013" actId="14100"/>
          <ac:graphicFrameMkLst>
            <pc:docMk/>
            <pc:sldMk cId="1431761847" sldId="259"/>
            <ac:graphicFrameMk id="4" creationId="{8552EA66-5670-55EF-F846-E48F66D90589}"/>
          </ac:graphicFrameMkLst>
        </pc:graphicFrameChg>
        <pc:picChg chg="mod">
          <ac:chgData name="Iwona Sawicka" userId="dc130775-2807-41ce-b139-01ebd33ef1e5" providerId="ADAL" clId="{7DA86617-377B-4745-8966-D8019CCE99D9}" dt="2025-04-11T08:59:10.817" v="4008" actId="14100"/>
          <ac:picMkLst>
            <pc:docMk/>
            <pc:sldMk cId="1431761847" sldId="259"/>
            <ac:picMk id="3" creationId="{6AEF855B-055B-02E9-4BB6-01B17C4E1532}"/>
          </ac:picMkLst>
        </pc:picChg>
        <pc:picChg chg="mod">
          <ac:chgData name="Iwona Sawicka" userId="dc130775-2807-41ce-b139-01ebd33ef1e5" providerId="ADAL" clId="{7DA86617-377B-4745-8966-D8019CCE99D9}" dt="2025-04-11T08:57:55.920" v="3985" actId="14100"/>
          <ac:picMkLst>
            <pc:docMk/>
            <pc:sldMk cId="1431761847" sldId="259"/>
            <ac:picMk id="14" creationId="{07204AF6-F8BB-2990-4C38-709D635D2C0D}"/>
          </ac:picMkLst>
        </pc:picChg>
      </pc:sldChg>
      <pc:sldChg chg="modSp mod">
        <pc:chgData name="Iwona Sawicka" userId="dc130775-2807-41ce-b139-01ebd33ef1e5" providerId="ADAL" clId="{7DA86617-377B-4745-8966-D8019CCE99D9}" dt="2025-04-11T09:04:53.403" v="4068"/>
        <pc:sldMkLst>
          <pc:docMk/>
          <pc:sldMk cId="2971242602" sldId="263"/>
        </pc:sldMkLst>
        <pc:graphicFrameChg chg="mod modGraphic">
          <ac:chgData name="Iwona Sawicka" userId="dc130775-2807-41ce-b139-01ebd33ef1e5" providerId="ADAL" clId="{7DA86617-377B-4745-8966-D8019CCE99D9}" dt="2025-04-11T09:04:53.403" v="4068"/>
          <ac:graphicFrameMkLst>
            <pc:docMk/>
            <pc:sldMk cId="2971242602" sldId="263"/>
            <ac:graphicFrameMk id="4" creationId="{8552EA66-5670-55EF-F846-E48F66D90589}"/>
          </ac:graphicFrameMkLst>
        </pc:graphicFrameChg>
        <pc:picChg chg="mod">
          <ac:chgData name="Iwona Sawicka" userId="dc130775-2807-41ce-b139-01ebd33ef1e5" providerId="ADAL" clId="{7DA86617-377B-4745-8966-D8019CCE99D9}" dt="2025-04-11T08:56:24.362" v="3952" actId="14100"/>
          <ac:picMkLst>
            <pc:docMk/>
            <pc:sldMk cId="2971242602" sldId="263"/>
            <ac:picMk id="2" creationId="{0A97D13C-A599-5CFA-4EE7-09FFBCDFC8AB}"/>
          </ac:picMkLst>
        </pc:picChg>
        <pc:picChg chg="mod">
          <ac:chgData name="Iwona Sawicka" userId="dc130775-2807-41ce-b139-01ebd33ef1e5" providerId="ADAL" clId="{7DA86617-377B-4745-8966-D8019CCE99D9}" dt="2025-04-11T06:22:07.652" v="1925" actId="14100"/>
          <ac:picMkLst>
            <pc:docMk/>
            <pc:sldMk cId="2971242602" sldId="263"/>
            <ac:picMk id="3" creationId="{6AEF855B-055B-02E9-4BB6-01B17C4E1532}"/>
          </ac:picMkLst>
        </pc:picChg>
      </pc:sldChg>
      <pc:sldChg chg="del">
        <pc:chgData name="Iwona Sawicka" userId="dc130775-2807-41ce-b139-01ebd33ef1e5" providerId="ADAL" clId="{7DA86617-377B-4745-8966-D8019CCE99D9}" dt="2025-04-11T07:43:48.924" v="2633" actId="2696"/>
        <pc:sldMkLst>
          <pc:docMk/>
          <pc:sldMk cId="101254227" sldId="269"/>
        </pc:sldMkLst>
      </pc:sldChg>
      <pc:sldChg chg="del">
        <pc:chgData name="Iwona Sawicka" userId="dc130775-2807-41ce-b139-01ebd33ef1e5" providerId="ADAL" clId="{7DA86617-377B-4745-8966-D8019CCE99D9}" dt="2025-04-11T07:45:11.262" v="2639" actId="2696"/>
        <pc:sldMkLst>
          <pc:docMk/>
          <pc:sldMk cId="2257313097" sldId="270"/>
        </pc:sldMkLst>
      </pc:sldChg>
      <pc:sldChg chg="modSp del mod">
        <pc:chgData name="Iwona Sawicka" userId="dc130775-2807-41ce-b139-01ebd33ef1e5" providerId="ADAL" clId="{7DA86617-377B-4745-8966-D8019CCE99D9}" dt="2025-04-08T14:28:35.704" v="16" actId="2696"/>
        <pc:sldMkLst>
          <pc:docMk/>
          <pc:sldMk cId="374938069" sldId="273"/>
        </pc:sldMkLst>
      </pc:sldChg>
      <pc:sldChg chg="modSp mod">
        <pc:chgData name="Iwona Sawicka" userId="dc130775-2807-41ce-b139-01ebd33ef1e5" providerId="ADAL" clId="{7DA86617-377B-4745-8966-D8019CCE99D9}" dt="2025-04-11T09:02:25.371" v="4043"/>
        <pc:sldMkLst>
          <pc:docMk/>
          <pc:sldMk cId="1077753264" sldId="274"/>
        </pc:sldMkLst>
        <pc:graphicFrameChg chg="mod modGraphic">
          <ac:chgData name="Iwona Sawicka" userId="dc130775-2807-41ce-b139-01ebd33ef1e5" providerId="ADAL" clId="{7DA86617-377B-4745-8966-D8019CCE99D9}" dt="2025-04-11T09:02:25.371" v="4043"/>
          <ac:graphicFrameMkLst>
            <pc:docMk/>
            <pc:sldMk cId="1077753264" sldId="274"/>
            <ac:graphicFrameMk id="4" creationId="{8552EA66-5670-55EF-F846-E48F66D90589}"/>
          </ac:graphicFrameMkLst>
        </pc:graphicFrameChg>
        <pc:picChg chg="mod">
          <ac:chgData name="Iwona Sawicka" userId="dc130775-2807-41ce-b139-01ebd33ef1e5" providerId="ADAL" clId="{7DA86617-377B-4745-8966-D8019CCE99D9}" dt="2025-04-09T09:30:01.744" v="616" actId="14100"/>
          <ac:picMkLst>
            <pc:docMk/>
            <pc:sldMk cId="1077753264" sldId="274"/>
            <ac:picMk id="3" creationId="{6AEF855B-055B-02E9-4BB6-01B17C4E1532}"/>
          </ac:picMkLst>
        </pc:picChg>
        <pc:picChg chg="mod">
          <ac:chgData name="Iwona Sawicka" userId="dc130775-2807-41ce-b139-01ebd33ef1e5" providerId="ADAL" clId="{7DA86617-377B-4745-8966-D8019CCE99D9}" dt="2025-04-11T07:44:57.760" v="2637" actId="14100"/>
          <ac:picMkLst>
            <pc:docMk/>
            <pc:sldMk cId="1077753264" sldId="274"/>
            <ac:picMk id="5" creationId="{3E3CB30B-4D95-96FD-135E-A21920E40405}"/>
          </ac:picMkLst>
        </pc:picChg>
      </pc:sldChg>
      <pc:sldChg chg="modSp mod">
        <pc:chgData name="Iwona Sawicka" userId="dc130775-2807-41ce-b139-01ebd33ef1e5" providerId="ADAL" clId="{7DA86617-377B-4745-8966-D8019CCE99D9}" dt="2025-04-11T09:02:52.068" v="4049" actId="14100"/>
        <pc:sldMkLst>
          <pc:docMk/>
          <pc:sldMk cId="3709445735" sldId="275"/>
        </pc:sldMkLst>
        <pc:graphicFrameChg chg="mod modGraphic">
          <ac:chgData name="Iwona Sawicka" userId="dc130775-2807-41ce-b139-01ebd33ef1e5" providerId="ADAL" clId="{7DA86617-377B-4745-8966-D8019CCE99D9}" dt="2025-04-11T09:02:52.068" v="4049" actId="14100"/>
          <ac:graphicFrameMkLst>
            <pc:docMk/>
            <pc:sldMk cId="3709445735" sldId="275"/>
            <ac:graphicFrameMk id="4" creationId="{8552EA66-5670-55EF-F846-E48F66D90589}"/>
          </ac:graphicFrameMkLst>
        </pc:graphicFrameChg>
        <pc:picChg chg="mod">
          <ac:chgData name="Iwona Sawicka" userId="dc130775-2807-41ce-b139-01ebd33ef1e5" providerId="ADAL" clId="{7DA86617-377B-4745-8966-D8019CCE99D9}" dt="2025-04-11T09:02:42.748" v="4046" actId="14100"/>
          <ac:picMkLst>
            <pc:docMk/>
            <pc:sldMk cId="3709445735" sldId="275"/>
            <ac:picMk id="3" creationId="{6AEF855B-055B-02E9-4BB6-01B17C4E1532}"/>
          </ac:picMkLst>
        </pc:picChg>
        <pc:picChg chg="mod">
          <ac:chgData name="Iwona Sawicka" userId="dc130775-2807-41ce-b139-01ebd33ef1e5" providerId="ADAL" clId="{7DA86617-377B-4745-8966-D8019CCE99D9}" dt="2025-04-11T07:45:04.734" v="2638" actId="14100"/>
          <ac:picMkLst>
            <pc:docMk/>
            <pc:sldMk cId="3709445735" sldId="275"/>
            <ac:picMk id="14" creationId="{07204AF6-F8BB-2990-4C38-709D635D2C0D}"/>
          </ac:picMkLst>
        </pc:picChg>
      </pc:sldChg>
      <pc:sldChg chg="modSp mod">
        <pc:chgData name="Iwona Sawicka" userId="dc130775-2807-41ce-b139-01ebd33ef1e5" providerId="ADAL" clId="{7DA86617-377B-4745-8966-D8019CCE99D9}" dt="2025-04-11T09:04:48.400" v="4067"/>
        <pc:sldMkLst>
          <pc:docMk/>
          <pc:sldMk cId="2455587613" sldId="276"/>
        </pc:sldMkLst>
        <pc:graphicFrameChg chg="mod modGraphic">
          <ac:chgData name="Iwona Sawicka" userId="dc130775-2807-41ce-b139-01ebd33ef1e5" providerId="ADAL" clId="{7DA86617-377B-4745-8966-D8019CCE99D9}" dt="2025-04-11T09:04:48.400" v="4067"/>
          <ac:graphicFrameMkLst>
            <pc:docMk/>
            <pc:sldMk cId="2455587613" sldId="276"/>
            <ac:graphicFrameMk id="4" creationId="{8552EA66-5670-55EF-F846-E48F66D90589}"/>
          </ac:graphicFrameMkLst>
        </pc:graphicFrameChg>
        <pc:picChg chg="mod">
          <ac:chgData name="Iwona Sawicka" userId="dc130775-2807-41ce-b139-01ebd33ef1e5" providerId="ADAL" clId="{7DA86617-377B-4745-8966-D8019CCE99D9}" dt="2025-04-11T08:45:12.461" v="3698" actId="14100"/>
          <ac:picMkLst>
            <pc:docMk/>
            <pc:sldMk cId="2455587613" sldId="276"/>
            <ac:picMk id="3" creationId="{6AEF855B-055B-02E9-4BB6-01B17C4E1532}"/>
          </ac:picMkLst>
        </pc:picChg>
        <pc:picChg chg="mod">
          <ac:chgData name="Iwona Sawicka" userId="dc130775-2807-41ce-b139-01ebd33ef1e5" providerId="ADAL" clId="{7DA86617-377B-4745-8966-D8019CCE99D9}" dt="2025-04-11T08:45:32.327" v="3704" actId="14100"/>
          <ac:picMkLst>
            <pc:docMk/>
            <pc:sldMk cId="2455587613" sldId="276"/>
            <ac:picMk id="5" creationId="{3E3CB30B-4D95-96FD-135E-A21920E40405}"/>
          </ac:picMkLst>
        </pc:picChg>
      </pc:sldChg>
      <pc:sldChg chg="modSp add mod ord">
        <pc:chgData name="Iwona Sawicka" userId="dc130775-2807-41ce-b139-01ebd33ef1e5" providerId="ADAL" clId="{7DA86617-377B-4745-8966-D8019CCE99D9}" dt="2025-04-11T09:03:19.996" v="4050" actId="20577"/>
        <pc:sldMkLst>
          <pc:docMk/>
          <pc:sldMk cId="2596795036" sldId="277"/>
        </pc:sldMkLst>
        <pc:graphicFrameChg chg="mod modGraphic">
          <ac:chgData name="Iwona Sawicka" userId="dc130775-2807-41ce-b139-01ebd33ef1e5" providerId="ADAL" clId="{7DA86617-377B-4745-8966-D8019CCE99D9}" dt="2025-04-11T09:03:19.996" v="4050" actId="20577"/>
          <ac:graphicFrameMkLst>
            <pc:docMk/>
            <pc:sldMk cId="2596795036" sldId="277"/>
            <ac:graphicFrameMk id="4" creationId="{80FB2DF0-C8CA-1F93-1425-2C6E47A024A3}"/>
          </ac:graphicFrameMkLst>
        </pc:graphicFrameChg>
        <pc:picChg chg="mod">
          <ac:chgData name="Iwona Sawicka" userId="dc130775-2807-41ce-b139-01ebd33ef1e5" providerId="ADAL" clId="{7DA86617-377B-4745-8966-D8019CCE99D9}" dt="2025-04-09T08:12:49.538" v="514" actId="14100"/>
          <ac:picMkLst>
            <pc:docMk/>
            <pc:sldMk cId="2596795036" sldId="277"/>
            <ac:picMk id="5" creationId="{C54F3067-8D19-801F-72B9-3DBCC2EA99A3}"/>
          </ac:picMkLst>
        </pc:picChg>
      </pc:sldChg>
      <pc:sldChg chg="addSp delSp modSp add del mod">
        <pc:chgData name="Iwona Sawicka" userId="dc130775-2807-41ce-b139-01ebd33ef1e5" providerId="ADAL" clId="{7DA86617-377B-4745-8966-D8019CCE99D9}" dt="2025-04-11T07:45:27.563" v="2641" actId="2696"/>
        <pc:sldMkLst>
          <pc:docMk/>
          <pc:sldMk cId="613246321" sldId="278"/>
        </pc:sldMkLst>
        <pc:graphicFrameChg chg="mod modGraphic">
          <ac:chgData name="Iwona Sawicka" userId="dc130775-2807-41ce-b139-01ebd33ef1e5" providerId="ADAL" clId="{7DA86617-377B-4745-8966-D8019CCE99D9}" dt="2025-04-11T07:42:36.842" v="2628" actId="14100"/>
          <ac:graphicFrameMkLst>
            <pc:docMk/>
            <pc:sldMk cId="613246321" sldId="278"/>
            <ac:graphicFrameMk id="4" creationId="{94F5EDE6-2A85-8614-62E3-2DABB25C6B4F}"/>
          </ac:graphicFrameMkLst>
        </pc:graphicFrameChg>
        <pc:graphicFrameChg chg="add del">
          <ac:chgData name="Iwona Sawicka" userId="dc130775-2807-41ce-b139-01ebd33ef1e5" providerId="ADAL" clId="{7DA86617-377B-4745-8966-D8019CCE99D9}" dt="2025-04-11T07:31:09.404" v="2508" actId="3680"/>
          <ac:graphicFrameMkLst>
            <pc:docMk/>
            <pc:sldMk cId="613246321" sldId="278"/>
            <ac:graphicFrameMk id="5" creationId="{021CB5AB-D4D1-989B-C0BE-8FB1D3BF0142}"/>
          </ac:graphicFrameMkLst>
        </pc:graphicFrameChg>
        <pc:picChg chg="add mod">
          <ac:chgData name="Iwona Sawicka" userId="dc130775-2807-41ce-b139-01ebd33ef1e5" providerId="ADAL" clId="{7DA86617-377B-4745-8966-D8019CCE99D9}" dt="2025-04-11T07:41:59.061" v="2621" actId="14100"/>
          <ac:picMkLst>
            <pc:docMk/>
            <pc:sldMk cId="613246321" sldId="278"/>
            <ac:picMk id="2" creationId="{8971075D-F9F7-F0BB-0A39-225AF85AC93D}"/>
          </ac:picMkLst>
        </pc:picChg>
        <pc:picChg chg="del">
          <ac:chgData name="Iwona Sawicka" userId="dc130775-2807-41ce-b139-01ebd33ef1e5" providerId="ADAL" clId="{7DA86617-377B-4745-8966-D8019CCE99D9}" dt="2025-04-11T07:13:21.358" v="2395" actId="478"/>
          <ac:picMkLst>
            <pc:docMk/>
            <pc:sldMk cId="613246321" sldId="278"/>
            <ac:picMk id="2" creationId="{E2FE1136-230E-D199-7708-C14ADA5159DF}"/>
          </ac:picMkLst>
        </pc:picChg>
        <pc:picChg chg="mod">
          <ac:chgData name="Iwona Sawicka" userId="dc130775-2807-41ce-b139-01ebd33ef1e5" providerId="ADAL" clId="{7DA86617-377B-4745-8966-D8019CCE99D9}" dt="2025-04-11T07:41:53.689" v="2619" actId="14100"/>
          <ac:picMkLst>
            <pc:docMk/>
            <pc:sldMk cId="613246321" sldId="278"/>
            <ac:picMk id="3" creationId="{E796727F-E561-AF45-7305-73C7A4DC1CB3}"/>
          </ac:picMkLst>
        </pc:picChg>
        <pc:picChg chg="add del mod">
          <ac:chgData name="Iwona Sawicka" userId="dc130775-2807-41ce-b139-01ebd33ef1e5" providerId="ADAL" clId="{7DA86617-377B-4745-8966-D8019CCE99D9}" dt="2025-04-11T07:15:22.770" v="2407" actId="478"/>
          <ac:picMkLst>
            <pc:docMk/>
            <pc:sldMk cId="613246321" sldId="278"/>
            <ac:picMk id="5" creationId="{D07E8EA8-9016-9072-D31A-67CE27D07101}"/>
          </ac:picMkLst>
        </pc:picChg>
      </pc:sldChg>
      <pc:sldChg chg="addSp delSp modSp add del mod">
        <pc:chgData name="Iwona Sawicka" userId="dc130775-2807-41ce-b139-01ebd33ef1e5" providerId="ADAL" clId="{7DA86617-377B-4745-8966-D8019CCE99D9}" dt="2025-04-11T07:11:57.610" v="2391" actId="2696"/>
        <pc:sldMkLst>
          <pc:docMk/>
          <pc:sldMk cId="3553468150" sldId="278"/>
        </pc:sldMkLst>
        <pc:picChg chg="add mod">
          <ac:chgData name="Iwona Sawicka" userId="dc130775-2807-41ce-b139-01ebd33ef1e5" providerId="ADAL" clId="{7DA86617-377B-4745-8966-D8019CCE99D9}" dt="2025-04-11T07:11:39.954" v="2390" actId="14100"/>
          <ac:picMkLst>
            <pc:docMk/>
            <pc:sldMk cId="3553468150" sldId="278"/>
            <ac:picMk id="2" creationId="{7624A7C4-E426-BD3D-0C66-37AE0088DD11}"/>
          </ac:picMkLst>
        </pc:picChg>
        <pc:picChg chg="del">
          <ac:chgData name="Iwona Sawicka" userId="dc130775-2807-41ce-b139-01ebd33ef1e5" providerId="ADAL" clId="{7DA86617-377B-4745-8966-D8019CCE99D9}" dt="2025-04-11T07:11:26.978" v="2386" actId="478"/>
          <ac:picMkLst>
            <pc:docMk/>
            <pc:sldMk cId="3553468150" sldId="278"/>
            <ac:picMk id="5" creationId="{486D7BD7-AC48-15D2-7F6B-4D8FC0D0151C}"/>
          </ac:picMkLst>
        </pc:picChg>
      </pc:sldChg>
      <pc:sldChg chg="addSp delSp modSp add del mod">
        <pc:chgData name="Iwona Sawicka" userId="dc130775-2807-41ce-b139-01ebd33ef1e5" providerId="ADAL" clId="{7DA86617-377B-4745-8966-D8019CCE99D9}" dt="2025-04-11T07:10:55.519" v="2383"/>
        <pc:sldMkLst>
          <pc:docMk/>
          <pc:sldMk cId="3982851069" sldId="278"/>
        </pc:sldMkLst>
        <pc:picChg chg="add mod">
          <ac:chgData name="Iwona Sawicka" userId="dc130775-2807-41ce-b139-01ebd33ef1e5" providerId="ADAL" clId="{7DA86617-377B-4745-8966-D8019CCE99D9}" dt="2025-04-11T07:10:52.703" v="2382"/>
          <ac:picMkLst>
            <pc:docMk/>
            <pc:sldMk cId="3982851069" sldId="278"/>
            <ac:picMk id="2" creationId="{224A9D36-92AD-CEBB-A710-7F68E761C234}"/>
          </ac:picMkLst>
        </pc:picChg>
        <pc:picChg chg="add del">
          <ac:chgData name="Iwona Sawicka" userId="dc130775-2807-41ce-b139-01ebd33ef1e5" providerId="ADAL" clId="{7DA86617-377B-4745-8966-D8019CCE99D9}" dt="2025-04-11T07:10:39.388" v="2381" actId="478"/>
          <ac:picMkLst>
            <pc:docMk/>
            <pc:sldMk cId="3982851069" sldId="278"/>
            <ac:picMk id="5" creationId="{1EC494A7-68C4-FB5F-E792-4118F6361E97}"/>
          </ac:picMkLst>
        </pc:picChg>
      </pc:sldChg>
      <pc:sldChg chg="modSp add mod">
        <pc:chgData name="Iwona Sawicka" userId="dc130775-2807-41ce-b139-01ebd33ef1e5" providerId="ADAL" clId="{7DA86617-377B-4745-8966-D8019CCE99D9}" dt="2025-04-11T08:58:50.223" v="4005" actId="14100"/>
        <pc:sldMkLst>
          <pc:docMk/>
          <pc:sldMk cId="2010660031" sldId="279"/>
        </pc:sldMkLst>
        <pc:graphicFrameChg chg="mod modGraphic">
          <ac:chgData name="Iwona Sawicka" userId="dc130775-2807-41ce-b139-01ebd33ef1e5" providerId="ADAL" clId="{7DA86617-377B-4745-8966-D8019CCE99D9}" dt="2025-04-11T08:58:50.223" v="4005" actId="14100"/>
          <ac:graphicFrameMkLst>
            <pc:docMk/>
            <pc:sldMk cId="2010660031" sldId="279"/>
            <ac:graphicFrameMk id="4" creationId="{CF08DE17-7DDE-A74F-3695-01ED59DFEF73}"/>
          </ac:graphicFrameMkLst>
        </pc:graphicFrameChg>
      </pc:sldChg>
      <pc:sldChg chg="add del">
        <pc:chgData name="Iwona Sawicka" userId="dc130775-2807-41ce-b139-01ebd33ef1e5" providerId="ADAL" clId="{7DA86617-377B-4745-8966-D8019CCE99D9}" dt="2025-04-11T07:55:55.897" v="2677" actId="2696"/>
        <pc:sldMkLst>
          <pc:docMk/>
          <pc:sldMk cId="3340683058" sldId="280"/>
        </pc:sldMkLst>
      </pc:sldChg>
      <pc:sldChg chg="add del">
        <pc:chgData name="Iwona Sawicka" userId="dc130775-2807-41ce-b139-01ebd33ef1e5" providerId="ADAL" clId="{7DA86617-377B-4745-8966-D8019CCE99D9}" dt="2025-04-11T07:56:16.806" v="2679" actId="2696"/>
        <pc:sldMkLst>
          <pc:docMk/>
          <pc:sldMk cId="1244652005" sldId="281"/>
        </pc:sldMkLst>
      </pc:sldChg>
      <pc:sldChg chg="modSp add mod">
        <pc:chgData name="Iwona Sawicka" userId="dc130775-2807-41ce-b139-01ebd33ef1e5" providerId="ADAL" clId="{7DA86617-377B-4745-8966-D8019CCE99D9}" dt="2025-04-11T09:01:40.480" v="4042" actId="14100"/>
        <pc:sldMkLst>
          <pc:docMk/>
          <pc:sldMk cId="3783640632" sldId="282"/>
        </pc:sldMkLst>
        <pc:graphicFrameChg chg="mod modGraphic">
          <ac:chgData name="Iwona Sawicka" userId="dc130775-2807-41ce-b139-01ebd33ef1e5" providerId="ADAL" clId="{7DA86617-377B-4745-8966-D8019CCE99D9}" dt="2025-04-11T09:01:40.480" v="4042" actId="14100"/>
          <ac:graphicFrameMkLst>
            <pc:docMk/>
            <pc:sldMk cId="3783640632" sldId="282"/>
            <ac:graphicFrameMk id="4" creationId="{0687B657-1845-F881-D38A-325DA925917C}"/>
          </ac:graphicFrameMkLst>
        </pc:graphicFrameChg>
      </pc:sldChg>
      <pc:sldChg chg="modSp add mod">
        <pc:chgData name="Iwona Sawicka" userId="dc130775-2807-41ce-b139-01ebd33ef1e5" providerId="ADAL" clId="{7DA86617-377B-4745-8966-D8019CCE99D9}" dt="2025-04-11T09:04:13.526" v="4066" actId="20577"/>
        <pc:sldMkLst>
          <pc:docMk/>
          <pc:sldMk cId="1971674463" sldId="283"/>
        </pc:sldMkLst>
        <pc:graphicFrameChg chg="modGraphic">
          <ac:chgData name="Iwona Sawicka" userId="dc130775-2807-41ce-b139-01ebd33ef1e5" providerId="ADAL" clId="{7DA86617-377B-4745-8966-D8019CCE99D9}" dt="2025-04-11T09:04:13.526" v="4066" actId="20577"/>
          <ac:graphicFrameMkLst>
            <pc:docMk/>
            <pc:sldMk cId="1971674463" sldId="283"/>
            <ac:graphicFrameMk id="4" creationId="{5060352E-E978-A522-D3A6-560E3659F08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2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556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81C74-18D5-6B64-4E2D-4A335F9B9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08DE17-7DDE-A74F-3695-01ED59DFE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456634"/>
              </p:ext>
            </p:extLst>
          </p:nvPr>
        </p:nvGraphicFramePr>
        <p:xfrm>
          <a:off x="71120" y="572877"/>
          <a:ext cx="9753600" cy="6220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3090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272101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242693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274047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  <a:gridCol w="1234205">
                  <a:extLst>
                    <a:ext uri="{9D8B030D-6E8A-4147-A177-3AD203B41FA5}">
                      <a16:colId xmlns:a16="http://schemas.microsoft.com/office/drawing/2014/main" val="1808732495"/>
                    </a:ext>
                  </a:extLst>
                </a:gridCol>
                <a:gridCol w="1250494">
                  <a:extLst>
                    <a:ext uri="{9D8B030D-6E8A-4147-A177-3AD203B41FA5}">
                      <a16:colId xmlns:a16="http://schemas.microsoft.com/office/drawing/2014/main" val="874135926"/>
                    </a:ext>
                  </a:extLst>
                </a:gridCol>
                <a:gridCol w="1259733">
                  <a:extLst>
                    <a:ext uri="{9D8B030D-6E8A-4147-A177-3AD203B41FA5}">
                      <a16:colId xmlns:a16="http://schemas.microsoft.com/office/drawing/2014/main" val="3811947654"/>
                    </a:ext>
                  </a:extLst>
                </a:gridCol>
                <a:gridCol w="1237237">
                  <a:extLst>
                    <a:ext uri="{9D8B030D-6E8A-4147-A177-3AD203B41FA5}">
                      <a16:colId xmlns:a16="http://schemas.microsoft.com/office/drawing/2014/main" val="294419789"/>
                    </a:ext>
                  </a:extLst>
                </a:gridCol>
              </a:tblGrid>
              <a:tr h="6647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0" dirty="0"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 </a:t>
                      </a:r>
                      <a:r>
                        <a:rPr lang="en-GB" sz="12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1-21.04.2025-12.05.2025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TUESDAY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WEDNESDAY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THURSDAY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FRIDAY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SATURDAY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SUNDAY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212925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 Meal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12003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Cereal</a:t>
                      </a:r>
                    </a:p>
                    <a:p>
                      <a:pPr algn="ctr"/>
                      <a:endParaRPr lang="en-GB" sz="11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59012"/>
                  </a:ext>
                </a:extLst>
              </a:tr>
              <a:tr h="93500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0123"/>
                  </a:ext>
                </a:extLst>
              </a:tr>
              <a:tr h="40422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Fruit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08850"/>
                  </a:ext>
                </a:extLst>
              </a:tr>
              <a:tr h="77881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Drink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Super Greens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Mango and Apple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Peach and Pear Smoothie, 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Kale, Ginger and Yoghurt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Citrus Burst Smoothie, 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Summer Berry Smoothie,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Banana and Maple Smoothie,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FFEA7C51-B65C-3F0A-7D27-98E5E5377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056" y="1"/>
            <a:ext cx="991734" cy="572876"/>
          </a:xfrm>
          <a:prstGeom prst="rect">
            <a:avLst/>
          </a:prstGeom>
        </p:spPr>
      </p:pic>
      <p:pic>
        <p:nvPicPr>
          <p:cNvPr id="2" name="Picture 1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E200A8C5-7FF2-6A6B-000C-D20903FFD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081" y="1"/>
            <a:ext cx="2484085" cy="57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6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40DC5-63EC-2D76-C7CE-F3FF281A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FB2DF0-C8CA-1F93-1425-2C6E47A02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244841"/>
              </p:ext>
            </p:extLst>
          </p:nvPr>
        </p:nvGraphicFramePr>
        <p:xfrm>
          <a:off x="110170" y="638978"/>
          <a:ext cx="9795829" cy="6074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704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732373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784150">
                  <a:extLst>
                    <a:ext uri="{9D8B030D-6E8A-4147-A177-3AD203B41FA5}">
                      <a16:colId xmlns:a16="http://schemas.microsoft.com/office/drawing/2014/main" val="3663546768"/>
                    </a:ext>
                  </a:extLst>
                </a:gridCol>
                <a:gridCol w="1669550">
                  <a:extLst>
                    <a:ext uri="{9D8B030D-6E8A-4147-A177-3AD203B41FA5}">
                      <a16:colId xmlns:a16="http://schemas.microsoft.com/office/drawing/2014/main" val="1160909147"/>
                    </a:ext>
                  </a:extLst>
                </a:gridCol>
                <a:gridCol w="1630949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672103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</a:tblGrid>
              <a:tr h="519108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1- 21.04.2025-12.05.2025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0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TUESDAY 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WEDNESDAY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THURSDAY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FRIDAY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370829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Mains Offer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Turkish Chicken Shawarma, Sauces &amp; Salads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Beef Lasagne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Chicken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Katsu Curry Sauce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 Pork Loin, Apple Sauce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Jumbo Fish Fingers, Tartare Sauce, Lemon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387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Vegetarian Offer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Sumac &amp; Honey Roasted Oyster Mushroom Shawarma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Courgette, Pepper &amp; Lentil Lasagne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Aubergine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Katsu Curry Sauce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Cheesy Sweet Potato Frittata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Plant Based Fish Fingers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2581"/>
                  </a:ext>
                </a:extLst>
              </a:tr>
              <a:tr h="823622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Jacket Potato or Pasta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Bolognaise,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Cheddar,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 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Fajita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Cheddar,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 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Broccoli Alfredo Sauce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Cheddar,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Goan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Cheddar,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Creamy mushroom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Cheddar,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452248"/>
                  </a:ext>
                </a:extLst>
              </a:tr>
              <a:tr h="75282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Sides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Tavada Patatas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Turkish flatbreads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Sumac Roasted Veg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Chard Cumin Corn Cobs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Pickled onion salad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New Potatoes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Broccoli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 Roasted Carrot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Garlic Bread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Rocket &amp; Parmesan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Jasmine Rice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Asian Slaw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Flash fried greens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pickles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chilli sauce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Roast Potatoes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Steamed Carrots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Broccoli  and Spinach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Stuffing, Gravy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Baked Seasoned Wedges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Mushy Peas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Peas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Curry Sauce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335657"/>
                  </a:ext>
                </a:extLst>
              </a:tr>
              <a:tr h="60350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Dessert of the Day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Ice Cream Bar &amp; Toppers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Mississippi Mud Pie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Eton Mess Bar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Ice Lolly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Warm Cookie Dough Cake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  <a:tr h="2591359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Salad bar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Nicoise,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Soba Noodle, Ginger, Spring Green, Soy Sauce and Sweet Chilli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Shredded Iceberg Lettuce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Boiled Eggs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Cajun Chicken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BBQ Eat Curious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Pesto Pasta, Baby Spinach and Mint,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Tuscan Bean Salad,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BLT Steamed Potato Salad,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Baby Gem,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Hummus and Crudities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Korma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Falafels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Slaw,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Moroccan Cous Cous,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Potato Bravas with Chorizo and Chive,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English Watercress and Baby Spinach Leaf,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Pork Sausage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 and Basil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Vegan Sausage Roll,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Ratatouille Pasta Salad, Basil Oil,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Heritage Carrot and Cumin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Kos Lettuce, Boiled Eggs, Garlic Croutons and Parmesan,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Chicory and Chive,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Paprika Roasted Chickpeas,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Pesto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Harissa Roasted Cauliflower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Coleslaw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Indian giant Cous Cous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Japanese Rice Bowl, Asian Green, Rice Noodles,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Mixed Baby Leaf,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Sumac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Beets and Feta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86794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2C12BEA1-D644-37D6-10C0-F43E14510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598" y="45986"/>
            <a:ext cx="782690" cy="782690"/>
          </a:xfrm>
          <a:prstGeom prst="rect">
            <a:avLst/>
          </a:prstGeom>
        </p:spPr>
      </p:pic>
      <p:pic>
        <p:nvPicPr>
          <p:cNvPr id="5" name="Picture 4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C54F3067-8D19-801F-72B9-3DBCC2EA9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05" y="33150"/>
            <a:ext cx="2315818" cy="76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79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52EA66-5670-55EF-F846-E48F66D90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577032"/>
              </p:ext>
            </p:extLst>
          </p:nvPr>
        </p:nvGraphicFramePr>
        <p:xfrm>
          <a:off x="80217" y="538480"/>
          <a:ext cx="9632742" cy="6266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0144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156439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290136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239486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  <a:gridCol w="1223572">
                  <a:extLst>
                    <a:ext uri="{9D8B030D-6E8A-4147-A177-3AD203B41FA5}">
                      <a16:colId xmlns:a16="http://schemas.microsoft.com/office/drawing/2014/main" val="1808732495"/>
                    </a:ext>
                  </a:extLst>
                </a:gridCol>
                <a:gridCol w="1193729">
                  <a:extLst>
                    <a:ext uri="{9D8B030D-6E8A-4147-A177-3AD203B41FA5}">
                      <a16:colId xmlns:a16="http://schemas.microsoft.com/office/drawing/2014/main" val="874135926"/>
                    </a:ext>
                  </a:extLst>
                </a:gridCol>
                <a:gridCol w="1225561">
                  <a:extLst>
                    <a:ext uri="{9D8B030D-6E8A-4147-A177-3AD203B41FA5}">
                      <a16:colId xmlns:a16="http://schemas.microsoft.com/office/drawing/2014/main" val="3811947654"/>
                    </a:ext>
                  </a:extLst>
                </a:gridCol>
                <a:gridCol w="1203675">
                  <a:extLst>
                    <a:ext uri="{9D8B030D-6E8A-4147-A177-3AD203B41FA5}">
                      <a16:colId xmlns:a16="http://schemas.microsoft.com/office/drawing/2014/main" val="294419789"/>
                    </a:ext>
                  </a:extLst>
                </a:gridCol>
              </a:tblGrid>
              <a:tr h="676636">
                <a:tc>
                  <a:txBody>
                    <a:bodyPr/>
                    <a:lstStyle/>
                    <a:p>
                      <a:pPr algn="l"/>
                      <a:r>
                        <a:rPr lang="en-GB" sz="12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1-21.04.2025-12.05.2025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TUESDAY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WEDNESDAY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THURSDAY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FRIDAY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SATURDAY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SUNDAY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371729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200" dirty="0">
                          <a:solidFill>
                            <a:schemeClr val="lt1"/>
                          </a:solidFill>
                          <a:effectLst/>
                          <a:latin typeface="Gill Sans MT" panose="020B0502020104020203" pitchFamily="34" charset="77"/>
                          <a:ea typeface="+mn-ea"/>
                          <a:cs typeface="+mn-cs"/>
                        </a:rPr>
                        <a:t>Main</a:t>
                      </a:r>
                      <a:endParaRPr lang="en-GB" sz="11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Buttermilk Fried Pork Schnitzel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Ultimate Bangers &amp; Mash, Gravy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Sticky Chilli Beef, Ginger &amp; Pickles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a Biryani (Chicken &amp; Toppers)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Pork Taco (Carnitas)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Hand Stretched Meat Feast Pizza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Slow Cooked Brisket Yorkie Wrap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602289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Veggie Meal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Edamame Bean Stack Brioche Bun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Ultimate Plant Based Bangers &amp; Mash, Gravy &amp; Crispy Onions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Hoisin Glazed Oomph &amp; Vegetable Stir-Fry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a Biryani (Oomph &amp; Toppers)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Eat Curious Crispy Taco, Pico de Gallo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Hand Stretched Plant Based Chicken Supreme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Vegan Smash Burger, Pretzel Bun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2581"/>
                  </a:ext>
                </a:extLst>
              </a:tr>
              <a:tr h="837109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Sides 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Seasoned Wedges,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Buttered Corn Cob,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Boston Beans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Mashed Potato,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Peas,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Leeks,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Gravy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Korean Street Fries,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Homemade Kimchi,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Pickled Vegetables,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Salads &amp; Sauces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Sambals,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Smashed Onion Bhajis, 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Chickpeas, Samosa,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Mango Chutney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Tex Mex Potatoes,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Pickled Red Cabbage,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Pickled Cucumber,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Salads &amp; Sauces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Wedges,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Rocket Salad,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Corn on the Cob,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Med Veg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Putine Style Roasted Potatoes,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Ranch Baked Cannellini Beans,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Peppers,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Crusty Bread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  <a:tr h="81670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Dessert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Banoffee Pots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a Rocky Road,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Lemon Slice,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Yogurt Fruit Sundae,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Waffle Bar &amp; Toppers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Fruit Salad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Chocolate Caramel Brownie Pots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361257"/>
                  </a:ext>
                </a:extLst>
              </a:tr>
              <a:tr h="293867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Salad Bar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Potato, Baby Spinach, Toasted Seeds,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Pearl Barley, Roasted Squash and Dill,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Thai Salmon Fishcake,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Sliced Turkey,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Tray of Mixed Leaves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Squash, Wild Rocket, Pumpkin Seed Pesto,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Mexican Style Corn Salad,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Beef, Chimichurri,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Vegetable Spring Rolls,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Tray of Mixed Leaves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Moroccan Bulgar Wheat, Dried Fruits,</a:t>
                      </a:r>
                    </a:p>
                    <a:p>
                      <a:pPr algn="ctr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 and Avocado, Olive Oil,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Lamb Koftas,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Marinated Olives and Aged Feta,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Tray of Mixed Leaves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Naked Slaw,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Potato, Fine Beans and Shaved Red Onion,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Cured Meats and Cheese,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Tray of Mixed Leaves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Charred Corn and Coriander,</a:t>
                      </a:r>
                    </a:p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Israeli CousCous, Sumac pesto,</a:t>
                      </a:r>
                    </a:p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Flaked tuna, Cajun mayo,</a:t>
                      </a:r>
                    </a:p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Coronation Chicken Bowl,</a:t>
                      </a:r>
                    </a:p>
                    <a:p>
                      <a:pPr algn="ctr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Creamy Slaw, Green Onion,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Blue Cheese , Kos, Croutons, Tomato,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Cheesy Muffin,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Sliced Meats,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Potato salad, Lemon and Tomato Dressing,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Triple Tomato, Basil, Capers,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Chicken Wraps,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Stuffed Mushroom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867479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6AEF855B-055B-02E9-4BB6-01B17C4E1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955" y="76373"/>
            <a:ext cx="1074926" cy="543387"/>
          </a:xfrm>
          <a:prstGeom prst="rect">
            <a:avLst/>
          </a:prstGeom>
        </p:spPr>
      </p:pic>
      <p:pic>
        <p:nvPicPr>
          <p:cNvPr id="14" name="Picture 13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07204AF6-F8BB-2990-4C38-709D635D2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6" y="76372"/>
            <a:ext cx="2520744" cy="54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761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A9EC7-2637-AEC7-71EF-DFFBDE5B4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87B657-1845-F881-D38A-325DA9259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641268"/>
              </p:ext>
            </p:extLst>
          </p:nvPr>
        </p:nvGraphicFramePr>
        <p:xfrm>
          <a:off x="81280" y="477520"/>
          <a:ext cx="9723121" cy="6394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0016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268126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238809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270067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  <a:gridCol w="1230349">
                  <a:extLst>
                    <a:ext uri="{9D8B030D-6E8A-4147-A177-3AD203B41FA5}">
                      <a16:colId xmlns:a16="http://schemas.microsoft.com/office/drawing/2014/main" val="1808732495"/>
                    </a:ext>
                  </a:extLst>
                </a:gridCol>
                <a:gridCol w="1246586">
                  <a:extLst>
                    <a:ext uri="{9D8B030D-6E8A-4147-A177-3AD203B41FA5}">
                      <a16:colId xmlns:a16="http://schemas.microsoft.com/office/drawing/2014/main" val="874135926"/>
                    </a:ext>
                  </a:extLst>
                </a:gridCol>
                <a:gridCol w="1255797">
                  <a:extLst>
                    <a:ext uri="{9D8B030D-6E8A-4147-A177-3AD203B41FA5}">
                      <a16:colId xmlns:a16="http://schemas.microsoft.com/office/drawing/2014/main" val="3811947654"/>
                    </a:ext>
                  </a:extLst>
                </a:gridCol>
                <a:gridCol w="1233371">
                  <a:extLst>
                    <a:ext uri="{9D8B030D-6E8A-4147-A177-3AD203B41FA5}">
                      <a16:colId xmlns:a16="http://schemas.microsoft.com/office/drawing/2014/main" val="294419789"/>
                    </a:ext>
                  </a:extLst>
                </a:gridCol>
              </a:tblGrid>
              <a:tr h="6671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0" dirty="0"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 </a:t>
                      </a:r>
                      <a:r>
                        <a:rPr lang="en-GB" sz="12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2-28.04.2025-19.05.2025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TUESDAY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WEDNESDAY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THURSDAY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FRIDAY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SATURDAY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SUNDAY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200383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 Meal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12047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Cereal</a:t>
                      </a:r>
                    </a:p>
                    <a:p>
                      <a:pPr algn="ctr"/>
                      <a:endParaRPr lang="en-GB" sz="11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59012"/>
                  </a:ext>
                </a:extLst>
              </a:tr>
              <a:tr h="9384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0123"/>
                  </a:ext>
                </a:extLst>
              </a:tr>
              <a:tr h="4057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Fruit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08850"/>
                  </a:ext>
                </a:extLst>
              </a:tr>
              <a:tr h="101839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Drink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Super Greens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Mango and Apple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Peach and Pear Smoothie, 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Kale, Ginger and Yoghurt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Citrus Burst Smoothie, 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Summer Berry Smoothie,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Banana and Maple Smoothie,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3F72989E-E51E-D976-30DE-A3F7028F7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056" y="1"/>
            <a:ext cx="991734" cy="572876"/>
          </a:xfrm>
          <a:prstGeom prst="rect">
            <a:avLst/>
          </a:prstGeom>
        </p:spPr>
      </p:pic>
      <p:pic>
        <p:nvPicPr>
          <p:cNvPr id="2" name="Picture 1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807E7243-B67E-1B4C-BEBF-C5009F632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081" y="1"/>
            <a:ext cx="2484085" cy="57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640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52EA66-5670-55EF-F846-E48F66D90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398951"/>
              </p:ext>
            </p:extLst>
          </p:nvPr>
        </p:nvGraphicFramePr>
        <p:xfrm>
          <a:off x="242406" y="539828"/>
          <a:ext cx="9421189" cy="6180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6730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666118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715915">
                  <a:extLst>
                    <a:ext uri="{9D8B030D-6E8A-4147-A177-3AD203B41FA5}">
                      <a16:colId xmlns:a16="http://schemas.microsoft.com/office/drawing/2014/main" val="3663546768"/>
                    </a:ext>
                  </a:extLst>
                </a:gridCol>
                <a:gridCol w="1605698">
                  <a:extLst>
                    <a:ext uri="{9D8B030D-6E8A-4147-A177-3AD203B41FA5}">
                      <a16:colId xmlns:a16="http://schemas.microsoft.com/office/drawing/2014/main" val="1160909147"/>
                    </a:ext>
                  </a:extLst>
                </a:gridCol>
                <a:gridCol w="1568574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608154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</a:tblGrid>
              <a:tr h="517075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2-28.04.2025-19.05.2025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0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TUESDAY 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WEDNESDAY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THURSDAY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FRIDAY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434386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Mains Offer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Peri Peri Chicken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Hickory Pork Steak, BBQ &amp; Melted Cheese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Beef chow-mien &amp; Prawn Crackers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your own Mac bar BBQ Pulled Chicken Toppers &amp; Sauces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Breaded Fish, Tartare Sauce &amp; Lemon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4343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Vegetarian Offer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Loaded Eat Curious Nacho Bake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Jumbo Veggie Sausage Roll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Quorn Chow Mein, Prawn Crackers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your own Mac Bar, Selection of BBQ Plant Toppers &amp; Sauces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Vegan Philly Cheese Steak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2581"/>
                  </a:ext>
                </a:extLst>
              </a:tr>
              <a:tr h="958934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Jacket Potato or Pasta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Spinach &amp; Chickpea,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pomodoro,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Cheese,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Sour Cream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BBQ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Cheese, 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Tuna Mayo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Creamy Mushroom,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Pomodoro,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Basil Pesto,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Pork Goulash,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Vegetable Goulash,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 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Onions,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Penne Pasta,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Pomodoro,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452248"/>
                  </a:ext>
                </a:extLst>
              </a:tr>
              <a:tr h="523857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Sides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Nando Style Rice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Broccoli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Peppers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Potato Hash,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Garden Peas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Roasted Veg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 Katsu Noodles,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5 Spice Carrots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Green Veg Stir-Fry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Garlic Bread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Corn on the Cob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Cornbread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Seasoned Wedges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Mushy Peas/Peas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Beans/Slaw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335657"/>
                  </a:ext>
                </a:extLst>
              </a:tr>
              <a:tr h="68675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Dessert of the Day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Doughnuts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Ice Cream Bar &amp; Toppers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Rocky Road Pot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Lemon Meringue Cake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Ice Lolly Bar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  <a:tr h="1835399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Salad bar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Roasted Squash Caesar,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Shredded Iceberg Lettuce,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Green Lentils, Chard Broccoli, Lemon,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Louisiana Chicken Bites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Slied Ham,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Falafels</a:t>
                      </a:r>
                    </a:p>
                    <a:p>
                      <a:pPr algn="ctr" rtl="0" fontAlgn="ctr"/>
                      <a:endParaRPr lang="en-GB" sz="900" b="0" i="0" u="none" strike="noStrike" dirty="0">
                        <a:solidFill>
                          <a:srgbClr val="1B2A47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rtl="0" fontAlgn="ctr"/>
                      <a:endParaRPr lang="en-GB" sz="900" b="0" i="0" u="none" strike="noStrike" dirty="0">
                        <a:solidFill>
                          <a:srgbClr val="1B2A47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rtl="0" fontAlgn="ctr"/>
                      <a:endParaRPr lang="en-GB" sz="900" b="0" i="0" u="none" strike="noStrike" dirty="0">
                        <a:solidFill>
                          <a:srgbClr val="1B2A47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Pesto Pasta, Baby Spinach and Mint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Wild Rocket,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Tabbouleh salad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Lemon and Thyme Chicken Strips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Boiled Eggs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Tortilla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Mozzarella, Basil Oil, Shaved Red Onion,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English Watercress and Baby Spinach Leaf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Giant Cous Cous, Courgette, Green Bean, Mint Salsa,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Coronation Chicken Bowl,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Sliced Turkey,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Loaded Nachos Platter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Penne Pasta, Lemon and Soft Herb Natural Yoghurt Dressing,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Chard Broccoli, Poppy Seeds and Lemon Dressing,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Chicory and Iceberg,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Kachumber,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Blackened Cajun Chicken and Pineapple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Sliced Pork, Honey,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Vegan Sausage Rolls,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Asian Edamame Beans, Ginger, Nam Jim Dressing,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Mixed Baby Leaf,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Salad Nicoise,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Chicken Korma and Coconut,</a:t>
                      </a:r>
                    </a:p>
                    <a:p>
                      <a:pPr algn="ctr" rtl="0" fontAlgn="ctr"/>
                      <a:r>
                        <a:rPr lang="en-US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Flaked Salmon, Hickory Smoked Mayo,</a:t>
                      </a:r>
                    </a:p>
                    <a:p>
                      <a:pPr algn="ctr" rtl="0" fontAlgn="ctr"/>
                      <a:r>
                        <a:rPr lang="en-GB" sz="900" b="0" i="0" u="none" strike="noStrike" dirty="0">
                          <a:solidFill>
                            <a:srgbClr val="1B2A47"/>
                          </a:solidFill>
                          <a:effectLst/>
                          <a:latin typeface="Gill Sans MT" panose="020B0502020104020203" pitchFamily="34" charset="0"/>
                        </a:rPr>
                        <a:t>Cheesy Puffs</a:t>
                      </a:r>
                    </a:p>
                    <a:p>
                      <a:pPr algn="ctr" rtl="0" fontAlgn="ctr"/>
                      <a:endParaRPr lang="en-GB" sz="900" b="0" i="0" u="none" strike="noStrike" dirty="0">
                        <a:solidFill>
                          <a:srgbClr val="1B2A47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rtl="0" fontAlgn="ctr"/>
                      <a:endParaRPr lang="en-GB" sz="900" b="0" i="0" u="none" strike="noStrike" dirty="0">
                        <a:solidFill>
                          <a:srgbClr val="1B2A47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86794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6AEF855B-055B-02E9-4BB6-01B17C4E1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598" y="45986"/>
            <a:ext cx="782690" cy="638880"/>
          </a:xfrm>
          <a:prstGeom prst="rect">
            <a:avLst/>
          </a:prstGeom>
        </p:spPr>
      </p:pic>
      <p:pic>
        <p:nvPicPr>
          <p:cNvPr id="5" name="Picture 4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3E3CB30B-4D95-96FD-135E-A21920E40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05" y="33150"/>
            <a:ext cx="1652496" cy="63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753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52EA66-5670-55EF-F846-E48F66D90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435352"/>
              </p:ext>
            </p:extLst>
          </p:nvPr>
        </p:nvGraphicFramePr>
        <p:xfrm>
          <a:off x="88761" y="589281"/>
          <a:ext cx="9728477" cy="6193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1079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249894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228932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243871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  <a:gridCol w="1235732">
                  <a:extLst>
                    <a:ext uri="{9D8B030D-6E8A-4147-A177-3AD203B41FA5}">
                      <a16:colId xmlns:a16="http://schemas.microsoft.com/office/drawing/2014/main" val="1808732495"/>
                    </a:ext>
                  </a:extLst>
                </a:gridCol>
                <a:gridCol w="1205591">
                  <a:extLst>
                    <a:ext uri="{9D8B030D-6E8A-4147-A177-3AD203B41FA5}">
                      <a16:colId xmlns:a16="http://schemas.microsoft.com/office/drawing/2014/main" val="874135926"/>
                    </a:ext>
                  </a:extLst>
                </a:gridCol>
                <a:gridCol w="1237741">
                  <a:extLst>
                    <a:ext uri="{9D8B030D-6E8A-4147-A177-3AD203B41FA5}">
                      <a16:colId xmlns:a16="http://schemas.microsoft.com/office/drawing/2014/main" val="3811947654"/>
                    </a:ext>
                  </a:extLst>
                </a:gridCol>
                <a:gridCol w="1215637">
                  <a:extLst>
                    <a:ext uri="{9D8B030D-6E8A-4147-A177-3AD203B41FA5}">
                      <a16:colId xmlns:a16="http://schemas.microsoft.com/office/drawing/2014/main" val="294419789"/>
                    </a:ext>
                  </a:extLst>
                </a:gridCol>
              </a:tblGrid>
              <a:tr h="664055"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2-28.04.2025-19.05.2025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TUESDAY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WEDNESDAY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THURSDAY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FRIDAY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SATURDAY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SUNDAY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536394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200" dirty="0">
                          <a:solidFill>
                            <a:schemeClr val="lt1"/>
                          </a:solidFill>
                          <a:effectLst/>
                          <a:latin typeface="Gill Sans MT" panose="020B0502020104020203" pitchFamily="34" charset="77"/>
                          <a:ea typeface="+mn-ea"/>
                          <a:cs typeface="+mn-cs"/>
                        </a:rPr>
                        <a:t>Main</a:t>
                      </a:r>
                      <a:endParaRPr lang="en-GB" sz="11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Lamb Balti, Fresh Coriander, Ginger and Spinach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Seafood Paella, Saffron and Paprika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Vietnamese Turkey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Banh mi, Pickled Slaw, Chilli Sugar Dressing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Ribs N Wings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Blue Cheese Dip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Ramen Bar (Pork)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Bavette Steak Night Choice of Sauces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a Salad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Chargrilled Chicken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Lemon and Herb Tuna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Soft Boiled Eggs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635087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Veggie Meal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Aloo Saag Paneer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Vegetarian Paella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Eat Curious Bhan Mi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Buffalo Cauliflower Wings, Green Onions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Ramen Bar (Plant Based Chicken)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Bavette Steak Night Choice of Sauces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2581"/>
                  </a:ext>
                </a:extLst>
              </a:tr>
              <a:tr h="801522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Sides 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Pilau Rice,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Naan Bread,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Poppadom's &amp; Chutneys,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Sambals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Garlic Flatbread,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Peas,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Peppers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 Spiced Potatoes,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Fried Dumplings,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Veggie Spring Rolls,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Stir-Fry Veg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Potato Fries,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Cowboy Beans,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Buttered Corn,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Crispy Onions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Asian Vegetables, Steamed Jasmin Rice or Noodles, Tea Soft Boiled Eggs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Flavoured Oils and Spicey Sprinkles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Wedges,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Steamed Broccoli,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Mushroom/Crispy Onion,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Tomato,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Peppercorn or Garlic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Kos Lettuce or Iceberg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Tomato, Cucumber, Pepper, Red Onions, Potatoes, Green Vegetables,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452248"/>
                  </a:ext>
                </a:extLst>
              </a:tr>
              <a:tr h="80152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Dessert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Fruit Salad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Caramel Cheesecake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Malted Milk Chocolate Traybake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Smores Pot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Salted Caramel Popcorn Pot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Brownie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Tiramisu Pots,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  <a:tr h="265741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Salad Bar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Mexican Corn and Peppers,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Chilli Pork Bites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 Chicken, Green Pesto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Potato, Green Onion, Spinach,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Chicken Wraps,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Dusk Spring Rolls,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Mexican Corn and Peppers,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Chilli Pork Bites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 Chicken, Green Pesto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Red Pesto, Orzo, Pea and Mint,</a:t>
                      </a:r>
                    </a:p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Tuna and Sweet Corn, Fajitas Chicken,</a:t>
                      </a:r>
                    </a:p>
                    <a:p>
                      <a:pPr algn="ctr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Wedges, Bravas Mayo, Crispy Onion,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Cheesy Croque’s,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Chinese Crispy Chili Beef,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otato,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anch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tyle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omato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ayo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Sausage Rolls,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Asian Eggs,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German Pickled Salad,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Chicken, Garlic Dressing,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Sliced Maple Ham,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Potato Wedges, Piri Piri Seasoning,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Grated Cheese,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Smashed Tortilla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361257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6AEF855B-055B-02E9-4BB6-01B17C4E1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590" y="0"/>
            <a:ext cx="961199" cy="589281"/>
          </a:xfrm>
          <a:prstGeom prst="rect">
            <a:avLst/>
          </a:prstGeom>
        </p:spPr>
      </p:pic>
      <p:pic>
        <p:nvPicPr>
          <p:cNvPr id="14" name="Picture 13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07204AF6-F8BB-2990-4C38-709D635D2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61" y="0"/>
            <a:ext cx="2500203" cy="72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45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CAAD2-3746-0CB7-3E7D-4E6CA1E34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60352E-E978-A522-D3A6-560E3659F0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982311"/>
              </p:ext>
            </p:extLst>
          </p:nvPr>
        </p:nvGraphicFramePr>
        <p:xfrm>
          <a:off x="154236" y="572880"/>
          <a:ext cx="9628741" cy="6413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504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255817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226784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257738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  <a:gridCol w="1218406">
                  <a:extLst>
                    <a:ext uri="{9D8B030D-6E8A-4147-A177-3AD203B41FA5}">
                      <a16:colId xmlns:a16="http://schemas.microsoft.com/office/drawing/2014/main" val="1808732495"/>
                    </a:ext>
                  </a:extLst>
                </a:gridCol>
                <a:gridCol w="1234486">
                  <a:extLst>
                    <a:ext uri="{9D8B030D-6E8A-4147-A177-3AD203B41FA5}">
                      <a16:colId xmlns:a16="http://schemas.microsoft.com/office/drawing/2014/main" val="874135926"/>
                    </a:ext>
                  </a:extLst>
                </a:gridCol>
                <a:gridCol w="1243607">
                  <a:extLst>
                    <a:ext uri="{9D8B030D-6E8A-4147-A177-3AD203B41FA5}">
                      <a16:colId xmlns:a16="http://schemas.microsoft.com/office/drawing/2014/main" val="3811947654"/>
                    </a:ext>
                  </a:extLst>
                </a:gridCol>
                <a:gridCol w="1221399">
                  <a:extLst>
                    <a:ext uri="{9D8B030D-6E8A-4147-A177-3AD203B41FA5}">
                      <a16:colId xmlns:a16="http://schemas.microsoft.com/office/drawing/2014/main" val="294419789"/>
                    </a:ext>
                  </a:extLst>
                </a:gridCol>
              </a:tblGrid>
              <a:tr h="3170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0" dirty="0"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 </a:t>
                      </a:r>
                      <a:r>
                        <a:rPr lang="en-GB" sz="12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3 – 05.05.2025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TUESDAY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WEDNESDAY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THURSDAY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FRIDAY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SATURDAY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SUNDAY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217160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Main Meal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Back Bacon,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Local Butcher Pork Sausage,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Scrambled Eggs,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Tomato, Mushroom, Hashbrown, Baked Beans, Plant Based Meat Options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Wholemeal Bread, White Bread,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Pastry Selection, Crusty Rolls,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Jams, Butter, Spreads, Marmite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12242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Cereal</a:t>
                      </a:r>
                    </a:p>
                    <a:p>
                      <a:pPr algn="ctr"/>
                      <a:endParaRPr lang="en-GB" sz="11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Choice of Cereals Served with Fresh Skimmed Milk or Plant Based Milk</a:t>
                      </a:r>
                      <a:r>
                        <a:rPr lang="en-US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Cornflakes, Rice Krispies, Shredded Wheat, Weetabix, Muesli/Granola, Coco Pops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59012"/>
                  </a:ext>
                </a:extLst>
              </a:tr>
              <a:tr h="95360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Yoghurt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Greek Yoghurt, Berry Yoghurt, Fruit Compote, Dried Banana, Dried Chopped Dates, Sultanas, Honey, Gluten Free Oats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0123"/>
                  </a:ext>
                </a:extLst>
              </a:tr>
              <a:tr h="4122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Fruit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Fresh Cut Fruit Platter, Whole Fruit Basket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08850"/>
                  </a:ext>
                </a:extLst>
              </a:tr>
              <a:tr h="111269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Drink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Super Greens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Mango and Apple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Peach and Pear Smoothie, 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Kale, Ginger and Yoghurt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Smoothie,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Citrus Burst Smoothie, 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Summer Berry Smoothie,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Banana and Maple Smoothie,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Juices, Water, Tea, Coffee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&amp; Hot Chocolate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8C1FD658-55FB-8BFB-D7A5-00BD0CE13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056" y="1"/>
            <a:ext cx="991734" cy="572876"/>
          </a:xfrm>
          <a:prstGeom prst="rect">
            <a:avLst/>
          </a:prstGeom>
        </p:spPr>
      </p:pic>
      <p:pic>
        <p:nvPicPr>
          <p:cNvPr id="2" name="Picture 1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9ED5DD5C-200E-28AE-F7DA-DAAF5AD0CB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081" y="1"/>
            <a:ext cx="2484085" cy="57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67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52EA66-5670-55EF-F846-E48F66D90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995794"/>
              </p:ext>
            </p:extLst>
          </p:nvPr>
        </p:nvGraphicFramePr>
        <p:xfrm>
          <a:off x="313552" y="458764"/>
          <a:ext cx="9425471" cy="6353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7301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716695">
                  <a:extLst>
                    <a:ext uri="{9D8B030D-6E8A-4147-A177-3AD203B41FA5}">
                      <a16:colId xmlns:a16="http://schemas.microsoft.com/office/drawing/2014/main" val="3663546768"/>
                    </a:ext>
                  </a:extLst>
                </a:gridCol>
                <a:gridCol w="1606428">
                  <a:extLst>
                    <a:ext uri="{9D8B030D-6E8A-4147-A177-3AD203B41FA5}">
                      <a16:colId xmlns:a16="http://schemas.microsoft.com/office/drawing/2014/main" val="1160909147"/>
                    </a:ext>
                  </a:extLst>
                </a:gridCol>
                <a:gridCol w="1569287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608885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</a:tblGrid>
              <a:tr h="463950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3 – 05.05.2025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0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TUESDAY 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WEDNESDAY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THURSDAY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FRIDAY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316691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Mains Offer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Chicken Tikka Masala &amp; Naan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Spaghetti Bolognaise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Chicken Fajita, Tortilla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and Sticky Pork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Build a Burger &amp; Toppings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5176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Vegetarian Offer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Potato, Spinach &amp; Paneer Giant Bhaji &amp; Naan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Lentil Bolognaise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Plant Based "Chicken" Burrito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and Sour Eat Curious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Breaded Halloumi Burger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2581"/>
                  </a:ext>
                </a:extLst>
              </a:tr>
              <a:tr h="86035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Jacket Potato or Pasta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Red Pepper &amp; Feta,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Pomodoro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Toasted Seeds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Curried Chickpeas,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Tuna Mayo,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 Cheese Sauce,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Pomodoro,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Basil Pesto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Jacket Potato: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Honey Glazed Chicken,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Beans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 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Sour Cream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Broccoli al Forno,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Pomodoro,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Cheddar Cheese,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Rocket Pesto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452248"/>
                  </a:ext>
                </a:extLst>
              </a:tr>
              <a:tr h="551547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Sides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Pilau Rice,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Flash Fried Green Vegetables,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Beans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Spaghetti,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Broccoli &amp; Corn,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Garlic Bread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Mexican Potatoes,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Sautee Courgettes &amp; Peppers,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Flash Fried Greens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Noodles,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Garden Peas, Sweetcorn,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Vegetable spring rolls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Baked Potato Wedges,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BBQ Beans,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Curry sauce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335657"/>
                  </a:ext>
                </a:extLst>
              </a:tr>
              <a:tr h="932916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Dessert of the Day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Ice Cream Bar &amp; Toppings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Tiramisu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Pineapple Drizzle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Ice Lolly Bar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Chocolate Orange Cake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 and Whole Fruits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  <a:tr h="2710178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Salad bar</a:t>
                      </a:r>
                    </a:p>
                  </a:txBody>
                  <a:tcPr marL="69219" marR="69219" marT="69219" marB="69219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25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Panzanella,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Sweet Potato, Red Onion, Coriander Oil,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Shredded Iceberg Lettuce,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Lemon and Herb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Poached Salmon, Fresh Herbs,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Falafels,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Pesto Pasta, Baby Spinach and Mint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Greek salad,</a:t>
                      </a:r>
                    </a:p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Chilled Patas Bravas, Lemon Mayo,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Wild Rocket,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Piri Piri Chicken Thigh,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Beef Strips, Chimichurri,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Mature Cheddar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''No Nut' Waldorf,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Summer Potato Salad, Chives,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English Watercress and Baby Spinach Leaf,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Pesto Chicken,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Tuna mayo and Red Onion Crunch,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Onion Bhajis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Penne Pasta, Lemon and Soft Herb, Yoghurt Dressing,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Russian Salad,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Aromatic Curried Mayo, Steamed Potato, Spinach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Chicory and Iceberg,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Sweet and Sour Chicken,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 Maple Ham,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Goats Cheese Tart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Coleslaw,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Fattoush,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Bean, Potato, Mange Tout, dill and Mint Dressing,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Mixed Baby Leaf,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Chicken Strip, Ceasar Dressing,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Smoked Mackerel, Crispy Chickpea,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Falafels,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5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86794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6AEF855B-055B-02E9-4BB6-01B17C4E1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597" y="45986"/>
            <a:ext cx="863997" cy="553454"/>
          </a:xfrm>
          <a:prstGeom prst="rect">
            <a:avLst/>
          </a:prstGeom>
        </p:spPr>
      </p:pic>
      <p:pic>
        <p:nvPicPr>
          <p:cNvPr id="5" name="Picture 4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3E3CB30B-4D95-96FD-135E-A21920E40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05" y="-1"/>
            <a:ext cx="1535595" cy="55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58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52EA66-5670-55EF-F846-E48F66D90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872828"/>
              </p:ext>
            </p:extLst>
          </p:nvPr>
        </p:nvGraphicFramePr>
        <p:xfrm>
          <a:off x="178904" y="683048"/>
          <a:ext cx="9422294" cy="61261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6110">
                  <a:extLst>
                    <a:ext uri="{9D8B030D-6E8A-4147-A177-3AD203B41FA5}">
                      <a16:colId xmlns:a16="http://schemas.microsoft.com/office/drawing/2014/main" val="2181748036"/>
                    </a:ext>
                  </a:extLst>
                </a:gridCol>
                <a:gridCol w="1210556">
                  <a:extLst>
                    <a:ext uri="{9D8B030D-6E8A-4147-A177-3AD203B41FA5}">
                      <a16:colId xmlns:a16="http://schemas.microsoft.com/office/drawing/2014/main" val="4250723554"/>
                    </a:ext>
                  </a:extLst>
                </a:gridCol>
                <a:gridCol w="1182569">
                  <a:extLst>
                    <a:ext uri="{9D8B030D-6E8A-4147-A177-3AD203B41FA5}">
                      <a16:colId xmlns:a16="http://schemas.microsoft.com/office/drawing/2014/main" val="824891270"/>
                    </a:ext>
                  </a:extLst>
                </a:gridCol>
                <a:gridCol w="1212408">
                  <a:extLst>
                    <a:ext uri="{9D8B030D-6E8A-4147-A177-3AD203B41FA5}">
                      <a16:colId xmlns:a16="http://schemas.microsoft.com/office/drawing/2014/main" val="3114579215"/>
                    </a:ext>
                  </a:extLst>
                </a:gridCol>
                <a:gridCol w="1196839">
                  <a:extLst>
                    <a:ext uri="{9D8B030D-6E8A-4147-A177-3AD203B41FA5}">
                      <a16:colId xmlns:a16="http://schemas.microsoft.com/office/drawing/2014/main" val="1808732495"/>
                    </a:ext>
                  </a:extLst>
                </a:gridCol>
                <a:gridCol w="1167648">
                  <a:extLst>
                    <a:ext uri="{9D8B030D-6E8A-4147-A177-3AD203B41FA5}">
                      <a16:colId xmlns:a16="http://schemas.microsoft.com/office/drawing/2014/main" val="874135926"/>
                    </a:ext>
                  </a:extLst>
                </a:gridCol>
                <a:gridCol w="1198786">
                  <a:extLst>
                    <a:ext uri="{9D8B030D-6E8A-4147-A177-3AD203B41FA5}">
                      <a16:colId xmlns:a16="http://schemas.microsoft.com/office/drawing/2014/main" val="3811947654"/>
                    </a:ext>
                  </a:extLst>
                </a:gridCol>
                <a:gridCol w="1177378">
                  <a:extLst>
                    <a:ext uri="{9D8B030D-6E8A-4147-A177-3AD203B41FA5}">
                      <a16:colId xmlns:a16="http://schemas.microsoft.com/office/drawing/2014/main" val="294419789"/>
                    </a:ext>
                  </a:extLst>
                </a:gridCol>
              </a:tblGrid>
              <a:tr h="4167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0"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 </a:t>
                      </a:r>
                      <a:r>
                        <a:rPr lang="en-GB" sz="1200" b="0" i="0" kern="100"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WEEK 3 – 05.05.2025</a:t>
                      </a:r>
                      <a:endParaRPr lang="en-GB" sz="1200" b="0" i="0" kern="100" dirty="0"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MONDAY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TUESDAY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WEDNESDAY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THURSDAY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FRIDAY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SATURDAY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kern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cs typeface="Gill Sans Light" panose="020B0302020104020203" pitchFamily="34" charset="-79"/>
                        </a:rPr>
                        <a:t>SUNDAY</a:t>
                      </a:r>
                      <a:endParaRPr lang="en-GB" sz="12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751790"/>
                  </a:ext>
                </a:extLst>
              </a:tr>
              <a:tr h="684101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200" dirty="0">
                          <a:solidFill>
                            <a:schemeClr val="lt1"/>
                          </a:solidFill>
                          <a:effectLst/>
                          <a:latin typeface="Gill Sans MT" panose="020B0502020104020203" pitchFamily="34" charset="77"/>
                          <a:ea typeface="+mn-ea"/>
                          <a:cs typeface="+mn-cs"/>
                        </a:rPr>
                        <a:t>Main</a:t>
                      </a:r>
                      <a:endParaRPr lang="en-GB" sz="1100" b="0" i="0" kern="1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77"/>
                        <a:ea typeface="Times New Roman" panose="02020603050405020304" pitchFamily="18" charset="0"/>
                        <a:cs typeface="Gill Sans Light" panose="020B0302020104020203" pitchFamily="34" charset="-79"/>
                      </a:endParaRP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BBQ Pulled Pork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Smoked Garlic Dressing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Jamaican Jerk Turkey Strips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Loaded chilli Dogs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Chicken Milanese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Greek Pork Gyros, Tzatziki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Subway Fake-Away Beef Meatball, Cheddar, Crispy Onion, Crispy Bacon, Pickles, Salads &amp; Sauces in a Sub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Crispy Kung Pao Pork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886823"/>
                  </a:ext>
                </a:extLst>
              </a:tr>
              <a:tr h="658751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Veggie Meal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BBQ Pulled Pork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Smoked Garlic Dressing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Beetroot Falafel "Kofta"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Loaded Veggie Dogs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Gnocchi Pomodoro Bake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Halloumi Gyros, Tzatziki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Subway Fake Away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Eat Curious Nasi Goreng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59012"/>
                  </a:ext>
                </a:extLst>
              </a:tr>
              <a:tr h="684101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77"/>
                          <a:ea typeface="Times New Roman" panose="02020603050405020304" pitchFamily="18" charset="0"/>
                          <a:cs typeface="Gill Sans Light" panose="020B0302020104020203" pitchFamily="34" charset="-79"/>
                        </a:rPr>
                        <a:t>Sides </a:t>
                      </a:r>
                    </a:p>
                  </a:txBody>
                  <a:tcPr marL="69219" marR="69219" marT="69219" marB="69219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Sweet Potato Wedges,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Chunky Slaw,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Boston Beans,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Flatbread Selection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Rice &amp; Peas,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Plantain,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Dumplings &amp; Gravy,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Callaloo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Seasoned loaded Fries,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Corn on the Cob 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Hot dog sauce selection,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New York slaw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Creamy Mash,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Whole Roasted Carrot, Maple Glaze,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Broccoli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Tabbouleh,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Green Beans,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Lemon &amp; Oregano Courgette,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Minted Yoghurt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Fries,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House Salad,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Sweetcorn,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Slaw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Singapore Noodles,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Prawn Crackers,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Vegetable Stir-Fry,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Chinese Cabbage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0123"/>
                  </a:ext>
                </a:extLst>
              </a:tr>
              <a:tr h="81966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Dessert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Rice Crispy Rocky Road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Mango Yogurt Sundae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Chocolate Cookie Mousse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Fruit Salad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Nut Free Baklava, Honey Cream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Millionaires Banana Loaf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Lemon Baked Cheesecake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Platter of Cut Fresh Fruit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08850"/>
                  </a:ext>
                </a:extLst>
              </a:tr>
              <a:tr h="271757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Salad Bar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2B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Pasta Salad, Diced Ham, Cherry Tomato and Basil,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Sliced Pork, Salsa Verde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Roasted Med Veg, Basil, Lemon, Olive Oil,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Oven Baked Spanish Tortilla,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Asian Green Leaf Slaw,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Ras El Hanout Squash, Green Beans, Roasted Red Onion, Flat Parsley, Lemon,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Slow Cooked Hickory Pulled Chicken,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Cheese Board,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Orzo, pea, mint, baby spinach,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Coronation style potato, coriander, raisons,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Tuna mayo and red onion crunch,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Salami and pepperoni,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Pickled Red Cabbage, Apple,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Watermelon, Barrel Aged Feta &amp; Toasted Seeds,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Coronation Chicken,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Vegetable Spring Rolls,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Garlic Dressing, Gnocchi Pasta Dumplings,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Asian Spiced Cous Cous, Roasted Aubergines, Chilli Sugar,</a:t>
                      </a:r>
                    </a:p>
                    <a:p>
                      <a:pPr algn="ctr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Nando’s Style Chicken Pieces,</a:t>
                      </a:r>
                    </a:p>
                    <a:p>
                      <a:pPr algn="ctr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Vegetarian Sausage Rolls</a:t>
                      </a: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Classic Creamy Saw,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Green Onion and Basil Potato Salad,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Fajitas Spiced Chicken,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Melted Cheesy Filed Croissant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Braised Tomato Wild Rice, Broad Bean and Rosemary,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Cajun Patio Wedges, Garlic Mayo Dressing, Crouton,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Charcuterie Board,</a:t>
                      </a:r>
                    </a:p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Cheese Board</a:t>
                      </a: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Tomatoes, Cucumbers, Sweetcorn, Grated Carrot and Sliced Peppers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Selection of Flavoured Oils, Pickles, Dressings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Herby Croutons, Toasted Seeds, Chilli Flakes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B7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915340"/>
                  </a:ext>
                </a:extLst>
              </a:tr>
            </a:tbl>
          </a:graphicData>
        </a:graphic>
      </p:graphicFrame>
      <p:pic>
        <p:nvPicPr>
          <p:cNvPr id="3" name="Picture 2" descr="A logo with dragons and a shield&#10;&#10;Description automatically generated">
            <a:extLst>
              <a:ext uri="{FF2B5EF4-FFF2-40B4-BE49-F238E27FC236}">
                <a16:creationId xmlns:a16="http://schemas.microsoft.com/office/drawing/2014/main" id="{6AEF855B-055B-02E9-4BB6-01B17C4E1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056" y="194037"/>
            <a:ext cx="991734" cy="489010"/>
          </a:xfrm>
          <a:prstGeom prst="rect">
            <a:avLst/>
          </a:prstGeom>
        </p:spPr>
      </p:pic>
      <p:pic>
        <p:nvPicPr>
          <p:cNvPr id="2" name="Picture 1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0A97D13C-A599-5CFA-4EE7-09FFBCDFC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905" y="105222"/>
            <a:ext cx="2784632" cy="57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4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9A456067C92499F20A922ED4C6A94" ma:contentTypeVersion="17" ma:contentTypeDescription="Create a new document." ma:contentTypeScope="" ma:versionID="50903cca9a14c02bb5673f5dc7e63c8e">
  <xsd:schema xmlns:xsd="http://www.w3.org/2001/XMLSchema" xmlns:xs="http://www.w3.org/2001/XMLSchema" xmlns:p="http://schemas.microsoft.com/office/2006/metadata/properties" xmlns:ns2="ead5e53c-f7a7-44c5-8d82-5db37c357164" xmlns:ns3="43c731af-c8c4-4bde-b8a0-824352cc08fd" targetNamespace="http://schemas.microsoft.com/office/2006/metadata/properties" ma:root="true" ma:fieldsID="2d576817088bc0a58b9be50cff790a5e" ns2:_="" ns3:_="">
    <xsd:import namespace="ead5e53c-f7a7-44c5-8d82-5db37c357164"/>
    <xsd:import namespace="43c731af-c8c4-4bde-b8a0-824352cc08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5e53c-f7a7-44c5-8d82-5db37c3571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80a97b-d478-4187-8e34-e668098b76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c731af-c8c4-4bde-b8a0-824352cc08f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ae49d45-1525-46c3-b70f-392e93f0513a}" ma:internalName="TaxCatchAll" ma:showField="CatchAllData" ma:web="43c731af-c8c4-4bde-b8a0-824352cc08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BCE08E-8618-449B-968A-A859085C49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8DE83-47BD-4197-A12D-3AE8F0CAEC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d5e53c-f7a7-44c5-8d82-5db37c357164"/>
    <ds:schemaRef ds:uri="43c731af-c8c4-4bde-b8a0-824352cc08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6098</Words>
  <Application>Microsoft Office PowerPoint</Application>
  <PresentationFormat>A4 Paper (210x297 mm)</PresentationFormat>
  <Paragraphs>1124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Gill Sans MT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Russell</dc:creator>
  <cp:lastModifiedBy>Iwona Sawicka</cp:lastModifiedBy>
  <cp:revision>48</cp:revision>
  <cp:lastPrinted>2024-09-03T07:56:08Z</cp:lastPrinted>
  <dcterms:created xsi:type="dcterms:W3CDTF">2023-07-27T13:27:24Z</dcterms:created>
  <dcterms:modified xsi:type="dcterms:W3CDTF">2025-04-11T09:04:56Z</dcterms:modified>
</cp:coreProperties>
</file>